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4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flipH="1" rot="10800000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9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On the basis of the trigger generated via the IFTTT notifications are sent on the mobile phone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45030"/>
          <a:stretch/>
        </p:blipFill>
        <p:spPr>
          <a:xfrm>
            <a:off x="5102350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84100" y="307975"/>
            <a:ext cx="26409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Internal Resources(In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Particle Photon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Photo resistor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Resistor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External Resources(Not 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</a:rPr>
              <a:t>IFTTT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307975"/>
            <a:ext cx="30540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Implementations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To send a notification, to accurately determine if the mailbox is just opened or a mail has actually been placed in it i.e. using the sensitive resistor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Any suggestions from fellow students and professors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by using this Mailing system an individual can easily know when a mail arrives and they don’t have to always stand by the mail box waiting for an important mail. 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Purpose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basically still in its “First phase” and more changes will be implemented in the future.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b="1" lang="en" sz="1800">
                <a:solidFill>
                  <a:srgbClr val="000000"/>
                </a:solidFill>
              </a:rPr>
              <a:t>“Mailing system”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</a:t>
            </a:r>
            <a:r>
              <a:rPr lang="en" sz="1800">
                <a:solidFill>
                  <a:srgbClr val="000000"/>
                </a:solidFill>
              </a:rPr>
              <a:t>mailbox</a:t>
            </a:r>
            <a:r>
              <a:rPr lang="en" sz="1800">
                <a:solidFill>
                  <a:srgbClr val="000000"/>
                </a:solidFill>
              </a:rPr>
              <a:t> is opened (or) closed etc with the help of a notification on his phone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7535" l="0" r="911" t="0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Method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The first part of this project uses a photon, photoresistor combined with a 220ohm resistor to determine if the mailbox is opened or closed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different event when the light is intact again(mailbox closed) via </a:t>
            </a:r>
            <a:r>
              <a:rPr b="1" lang="en" sz="1800">
                <a:solidFill>
                  <a:srgbClr val="000000"/>
                </a:solidFill>
              </a:rPr>
              <a:t>Spark.Publish()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IFTTT was utilized to deliver notifications to a mobile phone. The recipe was set up to look for events published from the photon, this is the Particle.Publish line in the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